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8"/>
  </p:notesMasterIdLst>
  <p:handoutMasterIdLst>
    <p:handoutMasterId r:id="rId9"/>
  </p:handoutMasterIdLst>
  <p:sldIdLst>
    <p:sldId id="262" r:id="rId2"/>
    <p:sldId id="263" r:id="rId3"/>
    <p:sldId id="265" r:id="rId4"/>
    <p:sldId id="264" r:id="rId5"/>
    <p:sldId id="266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4" autoAdjust="0"/>
    <p:restoredTop sz="98168" autoAdjust="0"/>
  </p:normalViewPr>
  <p:slideViewPr>
    <p:cSldViewPr>
      <p:cViewPr varScale="1">
        <p:scale>
          <a:sx n="111" d="100"/>
          <a:sy n="111" d="100"/>
        </p:scale>
        <p:origin x="139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11/16/2017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11/16/2017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B3E20F2-5943-4543-A605-8B0E470F3A20}" type="slidenum">
              <a:rPr lang="en-US" smtClean="0"/>
              <a:pPr eaLnBrk="1" hangingPunct="1"/>
              <a:t>1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392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0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877" y="98425"/>
            <a:ext cx="7772400" cy="839421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801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9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1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2017 Logical Operations, Inc. All rights reserved.</a:t>
            </a: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4C4C4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10" r:id="rId5"/>
    <p:sldLayoutId id="2147483804" r:id="rId6"/>
    <p:sldLayoutId id="2147483811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2" r:id="rId13"/>
    <p:sldLayoutId id="2147483813" r:id="rId14"/>
    <p:sldLayoutId id="2147483814" r:id="rId15"/>
    <p:sldLayoutId id="214748381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Generate a Text File</a:t>
            </a:r>
          </a:p>
          <a:p>
            <a:r>
              <a:rPr lang="en-US" dirty="0"/>
              <a:t>Generate an XML File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Exporting Query Results</a:t>
            </a:r>
          </a:p>
        </p:txBody>
      </p:sp>
    </p:spTree>
    <p:extLst>
      <p:ext uri="{BB962C8B-B14F-4D97-AF65-F5344CB8AC3E}">
        <p14:creationId xmlns:p14="http://schemas.microsoft.com/office/powerpoint/2010/main" val="274964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Data Formats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24" y="1307130"/>
            <a:ext cx="8460152" cy="1359870"/>
          </a:xfrm>
        </p:spPr>
        <p:txBody>
          <a:bodyPr/>
          <a:lstStyle/>
          <a:p>
            <a:r>
              <a:rPr lang="en-US" dirty="0"/>
              <a:t>Tab delimited format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Comma delimited format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305277" y="1321878"/>
            <a:ext cx="52425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376613" algn="l"/>
              </a:tabLst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Book Title	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Total Sales</a:t>
            </a:r>
          </a:p>
          <a:p>
            <a:pPr>
              <a:tabLst>
                <a:tab pos="3376613" algn="l"/>
              </a:tabLst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The Mayan Civilization	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1850</a:t>
            </a:r>
          </a:p>
          <a:p>
            <a:pPr>
              <a:tabLst>
                <a:tab pos="3376613" algn="l"/>
              </a:tabLst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The Art of Oil Painting	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1000</a:t>
            </a:r>
          </a:p>
          <a:p>
            <a:pPr>
              <a:tabLst>
                <a:tab pos="3376613" algn="l"/>
              </a:tabLst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Starting a Small Garden	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700</a:t>
            </a:r>
          </a:p>
        </p:txBody>
      </p:sp>
      <p:sp>
        <p:nvSpPr>
          <p:cNvPr id="6" name="Rectangle 5"/>
          <p:cNvSpPr/>
          <p:nvPr/>
        </p:nvSpPr>
        <p:spPr>
          <a:xfrm>
            <a:off x="3305276" y="2974821"/>
            <a:ext cx="524250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376613" algn="l"/>
              </a:tabLst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Book Title	,Total Sales</a:t>
            </a:r>
          </a:p>
          <a:p>
            <a:pPr>
              <a:tabLst>
                <a:tab pos="3376613" algn="l"/>
              </a:tabLst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The Mayan Civilization	,1850</a:t>
            </a:r>
          </a:p>
          <a:p>
            <a:pPr>
              <a:tabLst>
                <a:tab pos="3376613" algn="l"/>
              </a:tabLst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The Art of Oil Painting	,1000</a:t>
            </a:r>
          </a:p>
          <a:p>
            <a:pPr>
              <a:tabLst>
                <a:tab pos="3376613" algn="l"/>
              </a:tabLst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Starting a Small Garden	,700</a:t>
            </a:r>
          </a:p>
        </p:txBody>
      </p:sp>
    </p:spTree>
    <p:extLst>
      <p:ext uri="{BB962C8B-B14F-4D97-AF65-F5344CB8AC3E}">
        <p14:creationId xmlns:p14="http://schemas.microsoft.com/office/powerpoint/2010/main" val="2687814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Saving the Query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have a query that generates a report on sales commissions for all sales representatives for an entire year.</a:t>
            </a:r>
          </a:p>
          <a:p>
            <a:r>
              <a:rPr lang="en-US" dirty="0"/>
              <a:t>You will export the report to a CSV format, so it can be imported into Excel for further analysis.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81" y="4572000"/>
            <a:ext cx="2175967" cy="20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63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FOR XML Clause</a:t>
            </a:r>
          </a:p>
        </p:txBody>
      </p:sp>
      <p:pic>
        <p:nvPicPr>
          <p:cNvPr id="4" name="Picture 6" descr="xm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3214687"/>
            <a:ext cx="6953250" cy="313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ine 7"/>
          <p:cNvSpPr>
            <a:spLocks noChangeShapeType="1"/>
          </p:cNvSpPr>
          <p:nvPr/>
        </p:nvSpPr>
        <p:spPr bwMode="auto">
          <a:xfrm flipV="1">
            <a:off x="1481138" y="3484562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 flipV="1">
            <a:off x="1352550" y="4608512"/>
            <a:ext cx="771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 flipV="1">
            <a:off x="1276350" y="4478337"/>
            <a:ext cx="8477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 flipV="1">
            <a:off x="1276350" y="4748212"/>
            <a:ext cx="8366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grpSp>
        <p:nvGrpSpPr>
          <p:cNvPr id="9" name="Group 12"/>
          <p:cNvGrpSpPr>
            <a:grpSpLocks/>
          </p:cNvGrpSpPr>
          <p:nvPr/>
        </p:nvGrpSpPr>
        <p:grpSpPr bwMode="auto">
          <a:xfrm rot="16200000" flipH="1">
            <a:off x="3219450" y="3786187"/>
            <a:ext cx="152400" cy="990600"/>
            <a:chOff x="3353" y="2605"/>
            <a:chExt cx="257" cy="257"/>
          </a:xfrm>
        </p:grpSpPr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V="1">
              <a:off x="3359" y="2605"/>
              <a:ext cx="0" cy="2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 rot="16200000" flipV="1">
              <a:off x="3482" y="2476"/>
              <a:ext cx="0" cy="2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15" name="Picture 2" descr="\\172.30.4.15\Common\Vanathi\lesson6\kn3forclause\lsn20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463" y="1143000"/>
            <a:ext cx="24765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20"/>
          <p:cNvSpPr>
            <a:spLocks noChangeShapeType="1"/>
          </p:cNvSpPr>
          <p:nvPr/>
        </p:nvSpPr>
        <p:spPr bwMode="auto">
          <a:xfrm flipH="1" flipV="1">
            <a:off x="5194300" y="1928812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 flipV="1">
            <a:off x="3167063" y="2005012"/>
            <a:ext cx="479425" cy="479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 flipV="1">
            <a:off x="4327525" y="2005012"/>
            <a:ext cx="479425" cy="479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438150" y="4443412"/>
            <a:ext cx="1038225" cy="3810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Column name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438150" y="3376612"/>
            <a:ext cx="11144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Table name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1733550" y="2462212"/>
            <a:ext cx="1724025" cy="4270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Returns results in a nested XML tree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4400550" y="2462212"/>
            <a:ext cx="1724025" cy="4270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Returns results as XML type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5695950" y="1700212"/>
            <a:ext cx="1724025" cy="4270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Returns columns as sub elements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3638550" y="4062412"/>
            <a:ext cx="1419225" cy="274638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>
                <a:solidFill>
                  <a:schemeClr val="bg1"/>
                </a:solidFill>
              </a:rPr>
              <a:t>Column value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49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Generating an XML 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Your team uses a cloud-based application to perform analysis on your sales.</a:t>
            </a:r>
          </a:p>
          <a:p>
            <a:r>
              <a:rPr lang="en-US" dirty="0"/>
              <a:t>The application requires that you upload input data in an XML format.</a:t>
            </a:r>
          </a:p>
          <a:p>
            <a:r>
              <a:rPr lang="en-US" dirty="0"/>
              <a:t>You will export the annual sales commissions report to XML.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81" y="4572000"/>
            <a:ext cx="2175967" cy="20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7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what purposes will you save query results?</a:t>
            </a:r>
          </a:p>
          <a:p>
            <a:r>
              <a:rPr lang="en-US" dirty="0"/>
              <a:t>How is the ability to generate an XML file beneficial?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.potx" id="{1634A45C-5750-4E3F-A25C-318804E070B5}" vid="{9F6FB999-A07A-4A31-A413-C621A02B4F3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Visuals Template 3_1</Template>
  <TotalTime>299</TotalTime>
  <Words>170</Words>
  <Application>Microsoft Office PowerPoint</Application>
  <PresentationFormat>On-screen Show (4:3)</PresentationFormat>
  <Paragraphs>42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Courier New</vt:lpstr>
      <vt:lpstr>Myriad Pro</vt:lpstr>
      <vt:lpstr>Wingdings</vt:lpstr>
      <vt:lpstr>LO Choice</vt:lpstr>
      <vt:lpstr>Exporting Query Results</vt:lpstr>
      <vt:lpstr>Text Data Formats</vt:lpstr>
      <vt:lpstr>Activity: Saving the Query Results</vt:lpstr>
      <vt:lpstr>The FOR XML Clause</vt:lpstr>
      <vt:lpstr>Activity: Generating an XML File</vt:lpstr>
      <vt:lpstr>Reflective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Query Results</dc:title>
  <dc:creator>Brian S. Wilson</dc:creator>
  <cp:lastModifiedBy>Tricia Murphy</cp:lastModifiedBy>
  <cp:revision>10</cp:revision>
  <dcterms:created xsi:type="dcterms:W3CDTF">2017-08-25T21:10:04Z</dcterms:created>
  <dcterms:modified xsi:type="dcterms:W3CDTF">2017-11-16T20:01:29Z</dcterms:modified>
</cp:coreProperties>
</file>