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69" d="100"/>
          <a:sy n="69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2017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Executing a Simple Query</a:t>
            </a:r>
          </a:p>
          <a:p>
            <a:r>
              <a:rPr lang="en-US" dirty="0"/>
              <a:t>Performing a Conditional Search</a:t>
            </a:r>
          </a:p>
          <a:p>
            <a:r>
              <a:rPr lang="en-US" dirty="0"/>
              <a:t>Working with Functions</a:t>
            </a:r>
          </a:p>
          <a:p>
            <a:r>
              <a:rPr lang="en-US" dirty="0"/>
              <a:t>Organizing Data</a:t>
            </a:r>
          </a:p>
          <a:p>
            <a:r>
              <a:rPr lang="en-US" dirty="0"/>
              <a:t>Retrieving Data from Multiple Tables</a:t>
            </a:r>
          </a:p>
          <a:p>
            <a:r>
              <a:rPr lang="en-US" dirty="0"/>
              <a:t>Exporting Query Results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BB19AC95-F9EA-4604-A0D9-E5744AC8E7C5}" vid="{16AE9ADC-C175-42B1-8A37-48584BA6FD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0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Myriad Pro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</dc:title>
  <dc:creator>Tricia Murphy</dc:creator>
  <cp:lastModifiedBy>Tricia Murphy</cp:lastModifiedBy>
  <cp:revision>1</cp:revision>
  <dcterms:created xsi:type="dcterms:W3CDTF">2017-10-20T00:39:36Z</dcterms:created>
  <dcterms:modified xsi:type="dcterms:W3CDTF">2017-10-20T00:40:24Z</dcterms:modified>
</cp:coreProperties>
</file>